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556" r:id="rId2"/>
    <p:sldId id="632" r:id="rId3"/>
    <p:sldId id="545" r:id="rId4"/>
    <p:sldId id="635" r:id="rId5"/>
    <p:sldId id="631" r:id="rId6"/>
    <p:sldId id="637" r:id="rId7"/>
    <p:sldId id="629" r:id="rId8"/>
    <p:sldId id="639" r:id="rId9"/>
    <p:sldId id="636" r:id="rId10"/>
    <p:sldId id="638" r:id="rId11"/>
  </p:sldIdLst>
  <p:sldSz cx="24384000" cy="13716000"/>
  <p:notesSz cx="6810375" cy="9942513"/>
  <p:defaultTextStyle>
    <a:lvl1pPr algn="ctr" defTabSz="825500">
      <a:defRPr sz="5000">
        <a:latin typeface="+mn-lt"/>
        <a:ea typeface="+mn-ea"/>
        <a:cs typeface="+mn-cs"/>
        <a:sym typeface="Helvetica Light"/>
      </a:defRPr>
    </a:lvl1pPr>
    <a:lvl2pPr indent="228600" algn="ctr" defTabSz="825500">
      <a:defRPr sz="5000">
        <a:latin typeface="+mn-lt"/>
        <a:ea typeface="+mn-ea"/>
        <a:cs typeface="+mn-cs"/>
        <a:sym typeface="Helvetica Light"/>
      </a:defRPr>
    </a:lvl2pPr>
    <a:lvl3pPr indent="457200" algn="ctr" defTabSz="825500">
      <a:defRPr sz="5000">
        <a:latin typeface="+mn-lt"/>
        <a:ea typeface="+mn-ea"/>
        <a:cs typeface="+mn-cs"/>
        <a:sym typeface="Helvetica Light"/>
      </a:defRPr>
    </a:lvl3pPr>
    <a:lvl4pPr indent="685800" algn="ctr" defTabSz="825500">
      <a:defRPr sz="5000">
        <a:latin typeface="+mn-lt"/>
        <a:ea typeface="+mn-ea"/>
        <a:cs typeface="+mn-cs"/>
        <a:sym typeface="Helvetica Light"/>
      </a:defRPr>
    </a:lvl4pPr>
    <a:lvl5pPr indent="914400" algn="ctr" defTabSz="825500">
      <a:defRPr sz="5000">
        <a:latin typeface="+mn-lt"/>
        <a:ea typeface="+mn-ea"/>
        <a:cs typeface="+mn-cs"/>
        <a:sym typeface="Helvetica Light"/>
      </a:defRPr>
    </a:lvl5pPr>
    <a:lvl6pPr indent="1143000" algn="ctr" defTabSz="825500">
      <a:defRPr sz="5000">
        <a:latin typeface="+mn-lt"/>
        <a:ea typeface="+mn-ea"/>
        <a:cs typeface="+mn-cs"/>
        <a:sym typeface="Helvetica Light"/>
      </a:defRPr>
    </a:lvl6pPr>
    <a:lvl7pPr indent="1371600" algn="ctr" defTabSz="825500">
      <a:defRPr sz="5000">
        <a:latin typeface="+mn-lt"/>
        <a:ea typeface="+mn-ea"/>
        <a:cs typeface="+mn-cs"/>
        <a:sym typeface="Helvetica Light"/>
      </a:defRPr>
    </a:lvl7pPr>
    <a:lvl8pPr indent="1600200" algn="ctr" defTabSz="825500">
      <a:defRPr sz="5000">
        <a:latin typeface="+mn-lt"/>
        <a:ea typeface="+mn-ea"/>
        <a:cs typeface="+mn-cs"/>
        <a:sym typeface="Helvetica Light"/>
      </a:defRPr>
    </a:lvl8pPr>
    <a:lvl9pPr indent="1828800" algn="ctr" defTabSz="825500">
      <a:defRPr sz="5000"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rah Uçar" initials="EU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D1C24"/>
    <a:srgbClr val="EF2D36"/>
    <a:srgbClr val="FFFFFF"/>
    <a:srgbClr val="FCE3E3"/>
    <a:srgbClr val="E7E8E9"/>
    <a:srgbClr val="000000"/>
    <a:srgbClr val="F2F2F2"/>
    <a:srgbClr val="DDDDDD"/>
    <a:srgbClr val="C3CDFD"/>
    <a:srgbClr val="7D7D7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Orta Sti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433" autoAdjust="0"/>
    <p:restoredTop sz="95578" autoAdjust="0"/>
  </p:normalViewPr>
  <p:slideViewPr>
    <p:cSldViewPr snapToGrid="0">
      <p:cViewPr varScale="1">
        <p:scale>
          <a:sx n="58" d="100"/>
          <a:sy n="58" d="100"/>
        </p:scale>
        <p:origin x="-330" y="-90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08050" y="4722694"/>
            <a:ext cx="4994275" cy="4474131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xmlns="" val="307522696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 lvl="0">
              <a:defRPr sz="1800"/>
            </a:pPr>
            <a:r>
              <a:rPr sz="4400" dirty="0"/>
              <a:t>Body Level One</a:t>
            </a:r>
          </a:p>
          <a:p>
            <a:pPr lvl="1">
              <a:defRPr sz="1800"/>
            </a:pPr>
            <a:r>
              <a:rPr sz="4400" dirty="0"/>
              <a:t>Body Level Two</a:t>
            </a:r>
          </a:p>
          <a:p>
            <a:pPr lvl="2">
              <a:defRPr sz="1800"/>
            </a:pPr>
            <a:r>
              <a:rPr sz="4400" dirty="0"/>
              <a:t>Body Level Three</a:t>
            </a:r>
          </a:p>
          <a:p>
            <a:pPr lvl="3">
              <a:defRPr sz="1800"/>
            </a:pPr>
            <a:r>
              <a:rPr sz="4400" dirty="0"/>
              <a:t>Body Level Four</a:t>
            </a:r>
          </a:p>
          <a:p>
            <a:pPr lvl="4">
              <a:defRPr sz="1800"/>
            </a:pPr>
            <a:r>
              <a:rPr sz="4400" dirty="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1651000" y="1104900"/>
            <a:ext cx="10223500" cy="56134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1651000" y="6845300"/>
            <a:ext cx="10223500" cy="5765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 lvl="0">
              <a:defRPr sz="1800"/>
            </a:pPr>
            <a:r>
              <a:rPr sz="4400"/>
              <a:t>Body Level One</a:t>
            </a:r>
          </a:p>
          <a:p>
            <a:pPr lvl="1">
              <a:defRPr sz="1800"/>
            </a:pPr>
            <a:r>
              <a:rPr sz="4400"/>
              <a:t>Body Level Two</a:t>
            </a:r>
          </a:p>
          <a:p>
            <a:pPr lvl="2">
              <a:defRPr sz="1800"/>
            </a:pPr>
            <a:r>
              <a:rPr sz="4400"/>
              <a:t>Body Level Three</a:t>
            </a:r>
          </a:p>
          <a:p>
            <a:pPr lvl="3">
              <a:defRPr sz="1800"/>
            </a:pPr>
            <a:r>
              <a:rPr sz="4400"/>
              <a:t>Body Level Four</a:t>
            </a:r>
          </a:p>
          <a:p>
            <a:pPr lvl="4">
              <a:defRPr sz="1800"/>
            </a:pPr>
            <a:r>
              <a:rPr sz="44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200"/>
              <a:t>Body Level One</a:t>
            </a:r>
          </a:p>
          <a:p>
            <a:pPr lvl="1">
              <a:defRPr sz="1800"/>
            </a:pPr>
            <a:r>
              <a:rPr sz="5200"/>
              <a:t>Body Level Two</a:t>
            </a:r>
          </a:p>
          <a:p>
            <a:pPr lvl="2">
              <a:defRPr sz="1800"/>
            </a:pPr>
            <a:r>
              <a:rPr sz="5200"/>
              <a:t>Body Level Three</a:t>
            </a:r>
          </a:p>
          <a:p>
            <a:pPr lvl="3">
              <a:defRPr sz="1800"/>
            </a:pPr>
            <a:r>
              <a:rPr sz="5200"/>
              <a:t>Body Level Four</a:t>
            </a:r>
          </a:p>
          <a:p>
            <a:pPr lvl="4">
              <a:defRPr sz="1800"/>
            </a:pPr>
            <a:r>
              <a:rPr sz="5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1689100" y="3238500"/>
            <a:ext cx="10007600" cy="92075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pPr lvl="0">
              <a:defRPr sz="1800"/>
            </a:pPr>
            <a:r>
              <a:rPr sz="4500"/>
              <a:t>Body Level One</a:t>
            </a:r>
          </a:p>
          <a:p>
            <a:pPr lvl="1">
              <a:defRPr sz="1800"/>
            </a:pPr>
            <a:r>
              <a:rPr sz="4500"/>
              <a:t>Body Level Two</a:t>
            </a:r>
          </a:p>
          <a:p>
            <a:pPr lvl="2">
              <a:defRPr sz="1800"/>
            </a:pPr>
            <a:r>
              <a:rPr sz="4500"/>
              <a:t>Body Level Three</a:t>
            </a:r>
          </a:p>
          <a:p>
            <a:pPr lvl="3">
              <a:defRPr sz="1800"/>
            </a:pPr>
            <a:r>
              <a:rPr sz="4500"/>
              <a:t>Body Level Four</a:t>
            </a:r>
          </a:p>
          <a:p>
            <a:pPr lvl="4">
              <a:defRPr sz="1800"/>
            </a:pPr>
            <a:r>
              <a:rPr sz="45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473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200"/>
              <a:t>Body Level One</a:t>
            </a:r>
          </a:p>
          <a:p>
            <a:pPr lvl="1">
              <a:defRPr sz="1800"/>
            </a:pPr>
            <a:r>
              <a:rPr sz="5200"/>
              <a:t>Body Level Two</a:t>
            </a:r>
          </a:p>
          <a:p>
            <a:pPr lvl="2">
              <a:defRPr sz="1800"/>
            </a:pPr>
            <a:r>
              <a:rPr sz="5200"/>
              <a:t>Body Level Three</a:t>
            </a:r>
          </a:p>
          <a:p>
            <a:pPr lvl="3">
              <a:defRPr sz="1800"/>
            </a:pPr>
            <a:r>
              <a:rPr sz="5200"/>
              <a:t>Body Level Four</a:t>
            </a:r>
          </a:p>
          <a:p>
            <a:pPr lvl="4">
              <a:defRPr sz="1800"/>
            </a:pPr>
            <a:r>
              <a:rPr sz="5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5200"/>
              <a:t>Body Level One</a:t>
            </a:r>
          </a:p>
          <a:p>
            <a:pPr lvl="1">
              <a:defRPr sz="1800"/>
            </a:pPr>
            <a:r>
              <a:rPr sz="5200"/>
              <a:t>Body Level Two</a:t>
            </a:r>
          </a:p>
          <a:p>
            <a:pPr lvl="2">
              <a:defRPr sz="1800"/>
            </a:pPr>
            <a:r>
              <a:rPr sz="5200"/>
              <a:t>Body Level Three</a:t>
            </a:r>
          </a:p>
          <a:p>
            <a:pPr lvl="3">
              <a:defRPr sz="1800"/>
            </a:pPr>
            <a:r>
              <a:rPr sz="5200"/>
              <a:t>Body Level Four</a:t>
            </a:r>
          </a:p>
          <a:p>
            <a:pPr lvl="4">
              <a:defRPr sz="1800"/>
            </a:pPr>
            <a:r>
              <a:rPr sz="52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transition spd="med"/>
  <p:txStyles>
    <p:titleStyle>
      <a:lvl1pPr algn="ctr" defTabSz="825500">
        <a:defRPr sz="11200">
          <a:latin typeface="+mn-lt"/>
          <a:ea typeface="+mn-ea"/>
          <a:cs typeface="+mn-cs"/>
          <a:sym typeface="Helvetica Light"/>
        </a:defRPr>
      </a:lvl1pPr>
      <a:lvl2pPr indent="228600" algn="ctr" defTabSz="825500">
        <a:defRPr sz="11200">
          <a:latin typeface="+mn-lt"/>
          <a:ea typeface="+mn-ea"/>
          <a:cs typeface="+mn-cs"/>
          <a:sym typeface="Helvetica Light"/>
        </a:defRPr>
      </a:lvl2pPr>
      <a:lvl3pPr indent="457200" algn="ctr" defTabSz="825500">
        <a:defRPr sz="11200">
          <a:latin typeface="+mn-lt"/>
          <a:ea typeface="+mn-ea"/>
          <a:cs typeface="+mn-cs"/>
          <a:sym typeface="Helvetica Light"/>
        </a:defRPr>
      </a:lvl3pPr>
      <a:lvl4pPr indent="685800" algn="ctr" defTabSz="825500">
        <a:defRPr sz="11200">
          <a:latin typeface="+mn-lt"/>
          <a:ea typeface="+mn-ea"/>
          <a:cs typeface="+mn-cs"/>
          <a:sym typeface="Helvetica Light"/>
        </a:defRPr>
      </a:lvl4pPr>
      <a:lvl5pPr indent="914400" algn="ctr" defTabSz="825500">
        <a:defRPr sz="11200">
          <a:latin typeface="+mn-lt"/>
          <a:ea typeface="+mn-ea"/>
          <a:cs typeface="+mn-cs"/>
          <a:sym typeface="Helvetica Light"/>
        </a:defRPr>
      </a:lvl5pPr>
      <a:lvl6pPr indent="1143000" algn="ctr" defTabSz="825500">
        <a:defRPr sz="11200">
          <a:latin typeface="+mn-lt"/>
          <a:ea typeface="+mn-ea"/>
          <a:cs typeface="+mn-cs"/>
          <a:sym typeface="Helvetica Light"/>
        </a:defRPr>
      </a:lvl6pPr>
      <a:lvl7pPr indent="1371600" algn="ctr" defTabSz="825500">
        <a:defRPr sz="11200">
          <a:latin typeface="+mn-lt"/>
          <a:ea typeface="+mn-ea"/>
          <a:cs typeface="+mn-cs"/>
          <a:sym typeface="Helvetica Light"/>
        </a:defRPr>
      </a:lvl7pPr>
      <a:lvl8pPr indent="1600200" algn="ctr" defTabSz="825500">
        <a:defRPr sz="11200">
          <a:latin typeface="+mn-lt"/>
          <a:ea typeface="+mn-ea"/>
          <a:cs typeface="+mn-cs"/>
          <a:sym typeface="Helvetica Light"/>
        </a:defRPr>
      </a:lvl8pPr>
      <a:lvl9pPr indent="1828800" algn="ctr" defTabSz="825500">
        <a:defRPr sz="11200">
          <a:latin typeface="+mn-lt"/>
          <a:ea typeface="+mn-ea"/>
          <a:cs typeface="+mn-cs"/>
          <a:sym typeface="Helvetica Light"/>
        </a:defRPr>
      </a:lvl9pPr>
    </p:titleStyle>
    <p:bodyStyle>
      <a:lvl1pPr marL="635000" indent="-635000" defTabSz="825500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1pPr>
      <a:lvl2pPr marL="1270000" indent="-635000" defTabSz="825500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2pPr>
      <a:lvl3pPr marL="1905000" indent="-635000" defTabSz="825500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3pPr>
      <a:lvl4pPr marL="2540000" indent="-635000" defTabSz="825500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4pPr>
      <a:lvl5pPr marL="3175000" indent="-635000" defTabSz="825500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5pPr>
      <a:lvl6pPr marL="3810000" indent="-635000" defTabSz="825500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6pPr>
      <a:lvl7pPr marL="4445000" indent="-635000" defTabSz="825500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7pPr>
      <a:lvl8pPr marL="5080000" indent="-635000" defTabSz="825500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8pPr>
      <a:lvl9pPr marL="5715000" indent="-635000" defTabSz="825500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9pPr>
    </p:bodyStyle>
    <p:otherStyle>
      <a:lvl1pPr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0" y="-316647"/>
            <a:ext cx="24384000" cy="1403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Metin kutusu 16"/>
          <p:cNvSpPr txBox="1"/>
          <p:nvPr/>
        </p:nvSpPr>
        <p:spPr>
          <a:xfrm>
            <a:off x="2743199" y="2957217"/>
            <a:ext cx="18500271" cy="564257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b="1" dirty="0" smtClean="0">
                <a:solidFill>
                  <a:schemeClr val="bg1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SMARTFLOW – ALPHABOX</a:t>
            </a:r>
          </a:p>
          <a:p>
            <a:pPr marL="0" marR="0" indent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6000" b="1" dirty="0">
              <a:solidFill>
                <a:schemeClr val="bg1">
                  <a:lumMod val="75000"/>
                </a:schemeClr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indent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6000" b="1" dirty="0" smtClean="0">
                <a:solidFill>
                  <a:schemeClr val="bg1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СТЕКЛЯННЫЕ БОКОВЫЕ ПАНЕЛИ</a:t>
            </a:r>
            <a:endParaRPr lang="tr-TR" sz="6000" b="1" dirty="0" smtClean="0">
              <a:solidFill>
                <a:schemeClr val="bg1">
                  <a:lumMod val="75000"/>
                </a:schemeClr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indent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tr-TR" sz="6000" b="1" i="0" u="none" strike="noStrike" cap="none" spc="0" normalizeH="0" baseline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FillTx/>
              <a:latin typeface="+mj-lt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  <a:p>
            <a:pPr marL="0" marR="0" indent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b="1" dirty="0" smtClean="0">
                <a:solidFill>
                  <a:schemeClr val="bg1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2018</a:t>
            </a:r>
          </a:p>
          <a:p>
            <a:pPr marL="0" marR="0" indent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tr-TR" sz="6000" b="1" i="0" u="none" strike="noStrike" cap="none" spc="0" normalizeH="0" baseline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FillTx/>
              <a:latin typeface="+mj-lt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</p:txBody>
      </p:sp>
      <p:pic>
        <p:nvPicPr>
          <p:cNvPr id="6" name="485Csametlogo_tr.pn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0217500" y="11701119"/>
            <a:ext cx="3366100" cy="134958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184440" y="13221951"/>
            <a:ext cx="2316339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1" u="none" strike="noStrike" cap="none" spc="0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Helvetica Light"/>
              </a:rPr>
              <a:t>Only For Internal Use</a:t>
            </a:r>
            <a:endParaRPr kumimoji="0" lang="en-US" sz="1600" b="0" i="1" u="none" strike="noStrike" cap="none" spc="0" normalizeH="0" baseline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4235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485Csametlogo_tr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0217500" y="525315"/>
            <a:ext cx="3366100" cy="1349580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Başlık 1"/>
          <p:cNvSpPr>
            <a:spLocks noGrp="1"/>
          </p:cNvSpPr>
          <p:nvPr>
            <p:ph type="title"/>
          </p:nvPr>
        </p:nvSpPr>
        <p:spPr>
          <a:xfrm>
            <a:off x="469900" y="244791"/>
            <a:ext cx="21005800" cy="1587500"/>
          </a:xfrm>
        </p:spPr>
        <p:txBody>
          <a:bodyPr>
            <a:normAutofit/>
          </a:bodyPr>
          <a:lstStyle/>
          <a:p>
            <a:pPr algn="l"/>
            <a:r>
              <a:rPr lang="ru-RU" sz="5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АРТИКУЛЫ</a:t>
            </a:r>
            <a:endParaRPr lang="tr-TR" sz="5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3048224"/>
              </p:ext>
            </p:extLst>
          </p:nvPr>
        </p:nvGraphicFramePr>
        <p:xfrm>
          <a:off x="469900" y="2223104"/>
          <a:ext cx="7386476" cy="9601196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714047"/>
                <a:gridCol w="4758029"/>
                <a:gridCol w="914400"/>
              </a:tblGrid>
              <a:tr h="7127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CODE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D1C2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DEFINITION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D1C2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UNIT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D1C24"/>
                    </a:solidFill>
                  </a:tcPr>
                </a:tc>
              </a:tr>
              <a:tr h="4444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1279649110001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SMARTFLOW GLASS SIDE PANEL 270 WHITE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SET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444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1279649110002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SMARTFLOW GLASS SIDE PANEL 270 CHAMPAGNE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SET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444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1279649110005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SMARTFLOW GLASS SIDE PANEL 270 BLACK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SET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444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1279649110006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SMARTFLOW GLASS SIDE PANEL 270 MOCHA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SET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444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1279649110007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SMARTFLOW GLASS SIDE PANEL 270 ANTHRACITE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SET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444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1279649120001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SMARTFLOW GLASS SIDE PANEL 300 WHITE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SET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444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1279649120002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SMARTFLOW GLASS SIDE PANEL 300 CHAMPAGNE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SET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444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1279649120005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SMARTFLOW GLASS SIDE PANEL 300 BLACK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SET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444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1279649120006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SMARTFLOW GLASS SIDE PANEL 300 MOCHA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SET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444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1279649120007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SMARTFLOW GLASS SIDE PANEL 300 ANTHRACITE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SET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444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1279649130001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SMARTFLOW GLASS SIDE PANEL 350 WHITE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SET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444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1279649130002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SMARTFLOW GLASS SIDE PANEL 350 CHAMPAGNE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SET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444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1279649130005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SMARTFLOW GLASS SIDE PANEL 350 BLACK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SET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444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1279649130006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SMARTFLOW GLASS SIDE PANEL 350 MOCHA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SET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444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1279649130007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SMARTFLOW GLASS SIDE PANEL 350 ANTHRACITE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SET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444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1279649140001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SMARTFLOW GLASS SIDE PANEL 400 WHITE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SET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444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1279649140002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SMARTFLOW GLASS SIDE PANEL 400 CHAMPAGNE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SET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444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1279649140005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SMARTFLOW GLASS SIDE PANEL 400 BLACK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SET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444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1279649140006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SMARTFLOW GLASS SIDE PANEL 400 MOCHA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SET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444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1279649140007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SMARTFLOW GLASS SIDE PANEL 400 ANTHRACITE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SET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35354099"/>
              </p:ext>
            </p:extLst>
          </p:nvPr>
        </p:nvGraphicFramePr>
        <p:xfrm>
          <a:off x="8273407" y="2223104"/>
          <a:ext cx="7223125" cy="9601194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546225"/>
                <a:gridCol w="4660900"/>
                <a:gridCol w="1016000"/>
              </a:tblGrid>
              <a:tr h="7308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CODE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D1C2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DEFINITION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D1C2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UNIT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D1C24"/>
                    </a:solidFill>
                  </a:tcPr>
                </a:tc>
              </a:tr>
              <a:tr h="4435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1279649150001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SMARTFLOW GLASS SIDE PANEL 450 WHITE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SET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435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1279649150002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SMARTFLOW GLASS SIDE PANEL 450 CHAMPAGNE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SET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435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1279649150005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SMARTFLOW GLASS SIDE PANEL 450 BLACK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SET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435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1279649150006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SMARTFLOW GLASS SIDE PANEL 450 MOCHA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SET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435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1279649150007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SMARTFLOW GLASS SIDE PANEL 450 ANTHRACITE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SET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435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1279649160001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SMARTFLOW GLASS SIDE PANEL 500 WHITE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SET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435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1279649160002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SMARTFLOW GLASS SIDE PANEL 500 CHAMPAGNE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SET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435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1279649160005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SMARTFLOW GLASS SIDE PANEL 500 BLACK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SET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435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1279649160006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SMARTFLOW GLASS SIDE PANEL 500 MOCHA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SET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435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1279649160007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SMARTFLOW GLASS SIDE PANEL 500 ANTHRACITE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SET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435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1279649170001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SMARTFLOW GLASS SIDE PANEL 550 WHITE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SET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435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1279649170002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SMARTFLOW GLASS SIDE PANEL 550 CHAMPAGNE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SET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435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1279649170005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SMARTFLOW GLASS SIDE PANEL 550 BLACK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SET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435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1279649170006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SMARTFLOW GLASS SIDE PANEL 550 MOCHA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SET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435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1279649170007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SMARTFLOW GLASS SIDE PANEL 550 ANTHRACITE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SET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435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1279649180001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SMARTFLOW GLASS SIDE PANEL 600 WHITE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SET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435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1279649180002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SMARTFLOW GLASS SIDE PANEL 600 CHAMPAGNE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SET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435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1279649180005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SMARTFLOW GLASS SIDE PANEL 600 BLACK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SET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435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1279649180006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SMARTFLOW GLASS SIDE PANEL 600 MOCHA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SET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435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1279649180007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SMARTFLOW GLASS SIDE PANEL 600 ANTHRACITE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SET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94476746"/>
              </p:ext>
            </p:extLst>
          </p:nvPr>
        </p:nvGraphicFramePr>
        <p:xfrm>
          <a:off x="16076914" y="2223104"/>
          <a:ext cx="7048500" cy="9625529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546225"/>
                <a:gridCol w="4486275"/>
                <a:gridCol w="1016000"/>
              </a:tblGrid>
              <a:tr h="7253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CODE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D1C2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DEFINITION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D1C2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UNIT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D1C2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1279749110001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ALPHABOX GLASS SIDE PANEL 270 WHITE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SET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1279749110003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ALPHABOX GLASS SIDE PANEL 270 GREY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SET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1279749110007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ALPHABOX GLASS SIDE PANEL 270 ANTHRACITE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SET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1279749120001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ALPHABOX GLASS SIDE PANEL 300 WHITE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SET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1279749120003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ALPHABOX GLASS SIDE PANEL 300 GREY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SET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1279749120007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ALPHABOX GLASS SIDE PANEL 300 ANTHRACITE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SET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1279749130001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ALPHABOX GLASS SIDE PANEL 350 WHITE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SET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1279749130003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ALPHABOX GLASS SIDE PANEL 350 GREY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SET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1279749130007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ALPHABOX GLASS SIDE PANEL 350 ANTHRACITE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SET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1279749140001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ALPHABOX GLASS SIDE PANEL 400 WHITE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SET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1279749140003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ALPHABOX GLASS SIDE PANEL 400 GREY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SET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1279749140007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ALPHABOX GLASS SIDE PANEL 400 ANTHRACITE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SET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1279749150001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ALPHABOX GLASS SIDE PANEL 450 WHITE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SET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1279749150003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ALPHABOX GLASS SIDE PANEL 450 GREY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SET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1279749150007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ALPHABOX GLASS SIDE PANEL 450 ANTHRACITE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SET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1279749160001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ALPHABOX GLASS SIDE PANEL 500 WHITE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SET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1279749160003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ALPHABOX GLASS SIDE PANEL 500 GREY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SET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1279749160007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ALPHABOX GLASS SIDE PANEL 500 ANTHRACITE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SET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1279749170001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ALPHABOX GLASS SIDE PANEL 550 WHITE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SET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1279749170003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ALPHABOX GLASS SIDE PANEL 550 GREY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SET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1279749170007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ALPHABOX GLASS SIDE PANEL 550 ANTHRACITE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SET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1279749180001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ALPHABOX GLASS SIDE PANEL 600 WHITE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SET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1279749180003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ALPHABOX GLASS SIDE PANEL 600 GREY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SET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1279749180007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ALPHABOX GLASS SIDE PANEL 600 ANTHRACITE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SET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306558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485Csametlogo_tr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0217500" y="525315"/>
            <a:ext cx="3366100" cy="1349580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Başlık 1"/>
          <p:cNvSpPr>
            <a:spLocks noGrp="1"/>
          </p:cNvSpPr>
          <p:nvPr>
            <p:ph type="title"/>
          </p:nvPr>
        </p:nvSpPr>
        <p:spPr>
          <a:xfrm>
            <a:off x="469900" y="244791"/>
            <a:ext cx="21005800" cy="1587500"/>
          </a:xfrm>
        </p:spPr>
        <p:txBody>
          <a:bodyPr>
            <a:normAutofit/>
          </a:bodyPr>
          <a:lstStyle/>
          <a:p>
            <a:pPr algn="l" rtl="0" latinLnBrk="1" hangingPunct="0"/>
            <a:r>
              <a:rPr lang="ru-RU" sz="5400" b="1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СТЕКЛЯННЫЕ БОКОВЫЕ ПАНЕЛИ</a:t>
            </a:r>
            <a:endParaRPr lang="tr-TR" sz="5400" b="1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328" r="1062"/>
          <a:stretch/>
        </p:blipFill>
        <p:spPr>
          <a:xfrm>
            <a:off x="3079109" y="6473226"/>
            <a:ext cx="7518954" cy="6217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1115"/>
          <a:stretch/>
        </p:blipFill>
        <p:spPr>
          <a:xfrm>
            <a:off x="11272644" y="6473226"/>
            <a:ext cx="7549734" cy="6217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İçerik Yer Tutucusu 2"/>
          <p:cNvSpPr txBox="1">
            <a:spLocks/>
          </p:cNvSpPr>
          <p:nvPr/>
        </p:nvSpPr>
        <p:spPr>
          <a:xfrm>
            <a:off x="1113064" y="1851551"/>
            <a:ext cx="22997238" cy="3895725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marL="63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1pPr>
            <a:lvl2pPr marL="127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2pPr>
            <a:lvl3pPr marL="190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3pPr>
            <a:lvl4pPr marL="254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4pPr>
            <a:lvl5pPr marL="317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5pPr>
            <a:lvl6pPr marL="381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6pPr>
            <a:lvl7pPr marL="444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7pPr>
            <a:lvl8pPr marL="508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8pPr>
            <a:lvl9pPr marL="571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 algn="l">
              <a:buNone/>
            </a:pPr>
            <a:r>
              <a:rPr lang="ru-RU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Элегантный вид ваших ящиков</a:t>
            </a:r>
            <a:r>
              <a:rPr lang="en-US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ru-RU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Кухня всегда была отображением образа жизни ее владельца. И стеклянные боковины для ящиков</a:t>
            </a: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Alphabox</a:t>
            </a: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</a:t>
            </a: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Smartflow</a:t>
            </a: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как нельзя лучше подчеркнут собственный стиль кухни.</a:t>
            </a:r>
            <a:endParaRPr lang="en-US" sz="3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buFont typeface="Wingdings" panose="05000000000000000000" pitchFamily="2" charset="2"/>
              <a:buChar char="§"/>
            </a:pPr>
            <a:r>
              <a:rPr lang="ru-RU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Стеклянные вставки безупречно гармонируют с ящиками и всегда впишутся в концепцию кухни</a:t>
            </a:r>
            <a:endParaRPr lang="en-US" sz="3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l">
              <a:buNone/>
            </a:pPr>
            <a:endParaRPr lang="en-US" sz="3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79572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2"/>
          <p:cNvSpPr/>
          <p:nvPr/>
        </p:nvSpPr>
        <p:spPr>
          <a:xfrm>
            <a:off x="121920" y="99967"/>
            <a:ext cx="24384000" cy="2200275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tr-TR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2" name="Başlık 1"/>
          <p:cNvSpPr>
            <a:spLocks noGrp="1"/>
          </p:cNvSpPr>
          <p:nvPr>
            <p:ph type="title"/>
          </p:nvPr>
        </p:nvSpPr>
        <p:spPr>
          <a:xfrm>
            <a:off x="469900" y="244791"/>
            <a:ext cx="21005800" cy="1587500"/>
          </a:xfrm>
        </p:spPr>
        <p:txBody>
          <a:bodyPr>
            <a:normAutofit/>
          </a:bodyPr>
          <a:lstStyle/>
          <a:p>
            <a:pPr algn="l"/>
            <a:r>
              <a:rPr lang="ru-RU" sz="5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ПЕРИМУЩЕСТВА БОКОВЫХ ПАНЕЛЕЙ</a:t>
            </a:r>
            <a:endParaRPr lang="tr-TR" sz="5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485Csametlogo_tr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0217500" y="525315"/>
            <a:ext cx="3366100" cy="134958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/>
          <p:cNvSpPr txBox="1"/>
          <p:nvPr/>
        </p:nvSpPr>
        <p:spPr>
          <a:xfrm>
            <a:off x="2527424" y="2056909"/>
            <a:ext cx="884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Helvetica Light"/>
              </a:rPr>
              <a:t>1</a:t>
            </a:r>
            <a:endParaRPr kumimoji="0" lang="en-US" sz="9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Helvetica Ligh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27424" y="4341353"/>
            <a:ext cx="884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9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endParaRPr kumimoji="0" lang="en-US" sz="9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Helvetica Ligh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27424" y="6625797"/>
            <a:ext cx="884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96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endParaRPr kumimoji="0" lang="en-US" sz="9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Helvetica Ligh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27424" y="8910241"/>
            <a:ext cx="884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9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endParaRPr kumimoji="0" lang="en-US" sz="9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Helvetica Ligh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27424" y="11194684"/>
            <a:ext cx="884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96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endParaRPr kumimoji="0" lang="en-US" sz="9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Helvetica Light"/>
            </a:endParaRPr>
          </a:p>
        </p:txBody>
      </p:sp>
      <p:sp>
        <p:nvSpPr>
          <p:cNvPr id="19" name="İçerik Yer Tutucusu 2"/>
          <p:cNvSpPr txBox="1">
            <a:spLocks/>
          </p:cNvSpPr>
          <p:nvPr/>
        </p:nvSpPr>
        <p:spPr>
          <a:xfrm>
            <a:off x="4110647" y="2561644"/>
            <a:ext cx="12068176" cy="1036982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marL="63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1pPr>
            <a:lvl2pPr marL="127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2pPr>
            <a:lvl3pPr marL="190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3pPr>
            <a:lvl4pPr marL="254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4pPr>
            <a:lvl5pPr marL="317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5pPr>
            <a:lvl6pPr marL="381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6pPr>
            <a:lvl7pPr marL="444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7pPr>
            <a:lvl8pPr marL="508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8pPr>
            <a:lvl9pPr marL="571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 algn="l">
              <a:buSzPct val="127000"/>
              <a:buNone/>
            </a:pPr>
            <a:r>
              <a:rPr lang="ru-RU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Современный, стильный вид</a:t>
            </a:r>
            <a:endParaRPr lang="tr-TR" sz="3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İçerik Yer Tutucusu 2"/>
          <p:cNvSpPr txBox="1">
            <a:spLocks/>
          </p:cNvSpPr>
          <p:nvPr/>
        </p:nvSpPr>
        <p:spPr>
          <a:xfrm>
            <a:off x="4110647" y="4835610"/>
            <a:ext cx="12068176" cy="1036982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marL="63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1pPr>
            <a:lvl2pPr marL="127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2pPr>
            <a:lvl3pPr marL="190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3pPr>
            <a:lvl4pPr marL="254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4pPr>
            <a:lvl5pPr marL="317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5pPr>
            <a:lvl6pPr marL="381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6pPr>
            <a:lvl7pPr marL="444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7pPr>
            <a:lvl8pPr marL="508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8pPr>
            <a:lvl9pPr marL="571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 algn="l">
              <a:buSzPct val="127000"/>
              <a:buNone/>
            </a:pPr>
            <a:r>
              <a:rPr lang="ru-RU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Придание особого, уникального стиля</a:t>
            </a:r>
            <a:endParaRPr lang="en-US" sz="3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l">
              <a:spcBef>
                <a:spcPts val="1200"/>
              </a:spcBef>
              <a:spcAft>
                <a:spcPts val="1200"/>
              </a:spcAft>
              <a:buSzPct val="127000"/>
              <a:buNone/>
            </a:pPr>
            <a:endParaRPr lang="tr-TR" sz="3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İçerik Yer Tutucusu 2"/>
          <p:cNvSpPr txBox="1">
            <a:spLocks/>
          </p:cNvSpPr>
          <p:nvPr/>
        </p:nvSpPr>
        <p:spPr>
          <a:xfrm>
            <a:off x="4110647" y="7109576"/>
            <a:ext cx="12068176" cy="1036982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marL="63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1pPr>
            <a:lvl2pPr marL="127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2pPr>
            <a:lvl3pPr marL="190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3pPr>
            <a:lvl4pPr marL="254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4pPr>
            <a:lvl5pPr marL="317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5pPr>
            <a:lvl6pPr marL="381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6pPr>
            <a:lvl7pPr marL="444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7pPr>
            <a:lvl8pPr marL="508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8pPr>
            <a:lvl9pPr marL="571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 algn="l">
              <a:buSzPct val="127000"/>
              <a:buNone/>
            </a:pPr>
            <a:r>
              <a:rPr lang="ru-RU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Универсальность применения</a:t>
            </a:r>
            <a:endParaRPr lang="en-US" sz="3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l">
              <a:spcBef>
                <a:spcPts val="1200"/>
              </a:spcBef>
              <a:spcAft>
                <a:spcPts val="1200"/>
              </a:spcAft>
              <a:buSzPct val="127000"/>
              <a:buNone/>
            </a:pPr>
            <a:endParaRPr lang="tr-TR" sz="3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İçerik Yer Tutucusu 2"/>
          <p:cNvSpPr txBox="1">
            <a:spLocks/>
          </p:cNvSpPr>
          <p:nvPr/>
        </p:nvSpPr>
        <p:spPr>
          <a:xfrm>
            <a:off x="4110647" y="9383542"/>
            <a:ext cx="12068176" cy="1036982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marL="63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1pPr>
            <a:lvl2pPr marL="127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2pPr>
            <a:lvl3pPr marL="190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3pPr>
            <a:lvl4pPr marL="254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4pPr>
            <a:lvl5pPr marL="317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5pPr>
            <a:lvl6pPr marL="381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6pPr>
            <a:lvl7pPr marL="444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7pPr>
            <a:lvl8pPr marL="508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8pPr>
            <a:lvl9pPr marL="571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 algn="l">
              <a:buSzPct val="127000"/>
              <a:buNone/>
            </a:pPr>
            <a:r>
              <a:rPr lang="ru-RU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Повышение высоты боковины</a:t>
            </a:r>
            <a:endParaRPr lang="tr-TR" sz="3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İçerik Yer Tutucusu 2"/>
          <p:cNvSpPr txBox="1">
            <a:spLocks/>
          </p:cNvSpPr>
          <p:nvPr/>
        </p:nvSpPr>
        <p:spPr>
          <a:xfrm>
            <a:off x="4110647" y="11706051"/>
            <a:ext cx="12068176" cy="1036982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marL="63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1pPr>
            <a:lvl2pPr marL="127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2pPr>
            <a:lvl3pPr marL="190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3pPr>
            <a:lvl4pPr marL="254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4pPr>
            <a:lvl5pPr marL="317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5pPr>
            <a:lvl6pPr marL="381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6pPr>
            <a:lvl7pPr marL="444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7pPr>
            <a:lvl8pPr marL="508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8pPr>
            <a:lvl9pPr marL="571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 algn="l">
              <a:buSzPct val="127000"/>
              <a:buNone/>
            </a:pPr>
            <a:r>
              <a:rPr lang="ru-RU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Альтернатива использования </a:t>
            </a:r>
            <a:r>
              <a:rPr lang="ru-RU" sz="3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релингов</a:t>
            </a:r>
            <a:endParaRPr lang="tr-TR" sz="3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54080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2"/>
          <p:cNvSpPr/>
          <p:nvPr/>
        </p:nvSpPr>
        <p:spPr>
          <a:xfrm>
            <a:off x="0" y="0"/>
            <a:ext cx="24384000" cy="2200275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tr-TR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2" name="Başlık 1"/>
          <p:cNvSpPr>
            <a:spLocks noGrp="1"/>
          </p:cNvSpPr>
          <p:nvPr>
            <p:ph type="title"/>
          </p:nvPr>
        </p:nvSpPr>
        <p:spPr>
          <a:xfrm>
            <a:off x="469900" y="244791"/>
            <a:ext cx="21005800" cy="1587500"/>
          </a:xfrm>
        </p:spPr>
        <p:txBody>
          <a:bodyPr>
            <a:normAutofit/>
          </a:bodyPr>
          <a:lstStyle/>
          <a:p>
            <a:pPr algn="l"/>
            <a:r>
              <a:rPr lang="ru-RU" sz="5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ОСОБЕННОСТИ ИСПОЛЬЗОВАНИЯ</a:t>
            </a:r>
            <a:endParaRPr lang="tr-TR" sz="5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İçerik Yer Tutucusu 2"/>
          <p:cNvSpPr txBox="1">
            <a:spLocks/>
          </p:cNvSpPr>
          <p:nvPr/>
        </p:nvSpPr>
        <p:spPr>
          <a:xfrm>
            <a:off x="9480254" y="2180323"/>
            <a:ext cx="14086716" cy="10127795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anchor="t">
            <a:noAutofit/>
          </a:bodyPr>
          <a:lstStyle>
            <a:lvl1pPr marL="63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1pPr>
            <a:lvl2pPr marL="127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2pPr>
            <a:lvl3pPr marL="190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3pPr>
            <a:lvl4pPr marL="254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4pPr>
            <a:lvl5pPr marL="317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5pPr>
            <a:lvl6pPr marL="381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6pPr>
            <a:lvl7pPr marL="444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7pPr>
            <a:lvl8pPr marL="508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8pPr>
            <a:lvl9pPr marL="571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 algn="l">
              <a:buFontTx/>
              <a:buNone/>
            </a:pPr>
            <a:r>
              <a:rPr lang="ru-RU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Высота</a:t>
            </a:r>
            <a:r>
              <a:rPr lang="en-US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	: </a:t>
            </a:r>
            <a:r>
              <a:rPr lang="en-U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Smartflow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80 </a:t>
            </a:r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мм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</a:t>
            </a:r>
            <a:r>
              <a:rPr lang="en-U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Alphabox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70 </a:t>
            </a:r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мм</a:t>
            </a:r>
            <a:endParaRPr lang="en-US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l">
              <a:buFontTx/>
              <a:buNone/>
            </a:pPr>
            <a:r>
              <a:rPr lang="ru-RU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Длины панелей</a:t>
            </a:r>
            <a:r>
              <a:rPr lang="en-US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: 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270/300/350/400/450/500/550/600 </a:t>
            </a:r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мм</a:t>
            </a:r>
            <a:endParaRPr lang="en-US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l">
              <a:buFontTx/>
              <a:buNone/>
            </a:pPr>
            <a:r>
              <a:rPr lang="ru-RU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Цветовые решения </a:t>
            </a:r>
            <a:r>
              <a:rPr lang="en-US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en-U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Smartflow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</a:t>
            </a:r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Белый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Шампань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Черный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ru-RU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Мокка</a:t>
            </a:r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/Антрацит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buFont typeface="Wingdings" panose="05000000000000000000" pitchFamily="2" charset="2"/>
              <a:buChar char="§"/>
            </a:pPr>
            <a:r>
              <a:rPr lang="en-US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Alphabox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 </a:t>
            </a:r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Белый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Серый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Антрацит</a:t>
            </a:r>
            <a:endParaRPr lang="en-US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l">
              <a:buFontTx/>
              <a:buNone/>
            </a:pPr>
            <a:r>
              <a:rPr lang="ru-RU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Упаковка</a:t>
            </a:r>
            <a:r>
              <a:rPr lang="en-US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: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Стеклянная панель 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 2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buFont typeface="Wingdings" panose="05000000000000000000" pitchFamily="2" charset="2"/>
              <a:buChar char="§"/>
            </a:pPr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Пластиковые держатели 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 4 ( </a:t>
            </a:r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передние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x 2 – </a:t>
            </a:r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задние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x 2 )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Соединительные части</a:t>
            </a:r>
            <a:endParaRPr lang="en-US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6212" y="3009314"/>
            <a:ext cx="6524460" cy="4772341"/>
          </a:xfrm>
          <a:prstGeom prst="rect">
            <a:avLst/>
          </a:prstGeom>
          <a:effectLst>
            <a:outerShdw blurRad="2667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1" name="485Csametlogo_tr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0217500" y="525315"/>
            <a:ext cx="3366100" cy="13495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347" y="8149639"/>
            <a:ext cx="7863840" cy="3368200"/>
          </a:xfrm>
          <a:prstGeom prst="rect">
            <a:avLst/>
          </a:prstGeom>
          <a:effectLst>
            <a:outerShdw blurRad="2667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5623055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485Csametlogo_tr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0217500" y="525315"/>
            <a:ext cx="3366100" cy="1349580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Başlık 1"/>
          <p:cNvSpPr>
            <a:spLocks noGrp="1"/>
          </p:cNvSpPr>
          <p:nvPr>
            <p:ph type="title"/>
          </p:nvPr>
        </p:nvSpPr>
        <p:spPr>
          <a:xfrm>
            <a:off x="469900" y="244791"/>
            <a:ext cx="21005800" cy="1587500"/>
          </a:xfrm>
        </p:spPr>
        <p:txBody>
          <a:bodyPr>
            <a:normAutofit/>
          </a:bodyPr>
          <a:lstStyle/>
          <a:p>
            <a:pPr algn="l"/>
            <a:r>
              <a:rPr lang="ru-RU" sz="5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СБОРКА</a:t>
            </a:r>
            <a:r>
              <a:rPr lang="en-US" sz="5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SMARTFLOW</a:t>
            </a:r>
            <a:endParaRPr lang="tr-TR" sz="5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220"/>
          <a:stretch/>
        </p:blipFill>
        <p:spPr>
          <a:xfrm>
            <a:off x="845457" y="3471235"/>
            <a:ext cx="11188700" cy="76809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191932" y="3079351"/>
            <a:ext cx="2103120" cy="9144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" r="248"/>
          <a:stretch/>
        </p:blipFill>
        <p:spPr>
          <a:xfrm>
            <a:off x="12134554" y="3552880"/>
            <a:ext cx="11247960" cy="76809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641527" y="3079351"/>
            <a:ext cx="2103120" cy="9144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28434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485Csametlogo_tr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0217500" y="525315"/>
            <a:ext cx="3366100" cy="1349580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Başlık 1"/>
          <p:cNvSpPr>
            <a:spLocks noGrp="1"/>
          </p:cNvSpPr>
          <p:nvPr>
            <p:ph type="title"/>
          </p:nvPr>
        </p:nvSpPr>
        <p:spPr>
          <a:xfrm>
            <a:off x="469900" y="244791"/>
            <a:ext cx="21005800" cy="1587500"/>
          </a:xfrm>
        </p:spPr>
        <p:txBody>
          <a:bodyPr>
            <a:normAutofit/>
          </a:bodyPr>
          <a:lstStyle/>
          <a:p>
            <a:pPr algn="l"/>
            <a:r>
              <a:rPr lang="ru-RU" sz="5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СБОРКА</a:t>
            </a:r>
            <a:r>
              <a:rPr lang="en-US" sz="5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ALPHABOX</a:t>
            </a:r>
            <a:endParaRPr lang="tr-TR" sz="5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501"/>
          <a:stretch/>
        </p:blipFill>
        <p:spPr>
          <a:xfrm>
            <a:off x="812809" y="3285532"/>
            <a:ext cx="11123385" cy="76809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054944" y="1445380"/>
            <a:ext cx="2103120" cy="9144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" r="220"/>
          <a:stretch/>
        </p:blipFill>
        <p:spPr>
          <a:xfrm>
            <a:off x="12044445" y="3334520"/>
            <a:ext cx="11158459" cy="760278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564594" y="3334519"/>
            <a:ext cx="1443935" cy="4572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829432" y="3334519"/>
            <a:ext cx="1443935" cy="4572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82949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485Csametlogo_tr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0217500" y="525315"/>
            <a:ext cx="3366100" cy="134958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Başlık 1"/>
          <p:cNvSpPr txBox="1">
            <a:spLocks/>
          </p:cNvSpPr>
          <p:nvPr/>
        </p:nvSpPr>
        <p:spPr>
          <a:xfrm>
            <a:off x="469900" y="244791"/>
            <a:ext cx="21005800" cy="158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/>
            <a:r>
              <a:rPr lang="ru-RU" sz="5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ЦЕЛЕВАЯ АУДИТОРИЯ</a:t>
            </a:r>
            <a:endParaRPr lang="tr-TR" sz="5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İçerik Yer Tutucusu 2"/>
          <p:cNvSpPr txBox="1">
            <a:spLocks/>
          </p:cNvSpPr>
          <p:nvPr/>
        </p:nvSpPr>
        <p:spPr>
          <a:xfrm>
            <a:off x="469900" y="8948065"/>
            <a:ext cx="5392057" cy="3522260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marL="63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1pPr>
            <a:lvl2pPr marL="127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2pPr>
            <a:lvl3pPr marL="190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3pPr>
            <a:lvl4pPr marL="254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4pPr>
            <a:lvl5pPr marL="317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5pPr>
            <a:lvl6pPr marL="381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6pPr>
            <a:lvl7pPr marL="444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7pPr>
            <a:lvl8pPr marL="508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8pPr>
            <a:lvl9pPr marL="571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>
              <a:buFont typeface="Wingdings" panose="05000000000000000000" pitchFamily="2" charset="2"/>
              <a:buChar char="§"/>
            </a:pPr>
            <a:r>
              <a:rPr lang="ru-RU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Дилеры</a:t>
            </a:r>
            <a:endParaRPr lang="en-US" sz="3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buFont typeface="Wingdings" panose="05000000000000000000" pitchFamily="2" charset="2"/>
              <a:buChar char="§"/>
            </a:pPr>
            <a:endParaRPr lang="tr-TR" sz="3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l">
              <a:spcBef>
                <a:spcPts val="1200"/>
              </a:spcBef>
              <a:spcAft>
                <a:spcPts val="1200"/>
              </a:spcAft>
              <a:buFontTx/>
              <a:buNone/>
            </a:pPr>
            <a:endParaRPr lang="tr-TR" sz="3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29626"/>
            <a:ext cx="6018167" cy="39660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01759" y="2987610"/>
            <a:ext cx="5943600" cy="39262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167" y="2925266"/>
            <a:ext cx="6766560" cy="39704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84727" y="2987610"/>
            <a:ext cx="5617032" cy="3921871"/>
          </a:xfrm>
          <a:prstGeom prst="rect">
            <a:avLst/>
          </a:prstGeom>
        </p:spPr>
      </p:pic>
      <p:sp>
        <p:nvSpPr>
          <p:cNvPr id="11" name="İçerik Yer Tutucusu 2"/>
          <p:cNvSpPr txBox="1">
            <a:spLocks/>
          </p:cNvSpPr>
          <p:nvPr/>
        </p:nvSpPr>
        <p:spPr>
          <a:xfrm>
            <a:off x="6750639" y="8948065"/>
            <a:ext cx="5887675" cy="3522260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marL="63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1pPr>
            <a:lvl2pPr marL="127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2pPr>
            <a:lvl3pPr marL="190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3pPr>
            <a:lvl4pPr marL="254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4pPr>
            <a:lvl5pPr marL="317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5pPr>
            <a:lvl6pPr marL="381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6pPr>
            <a:lvl7pPr marL="444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7pPr>
            <a:lvl8pPr marL="508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8pPr>
            <a:lvl9pPr marL="571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>
              <a:buFont typeface="Wingdings" panose="05000000000000000000" pitchFamily="2" charset="2"/>
              <a:buChar char="§"/>
            </a:pPr>
            <a:r>
              <a:rPr lang="ru-RU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Дизайнеры</a:t>
            </a:r>
            <a:endParaRPr lang="en-US" sz="3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buFont typeface="Wingdings" panose="05000000000000000000" pitchFamily="2" charset="2"/>
              <a:buChar char="§"/>
            </a:pPr>
            <a:endParaRPr lang="tr-TR" sz="3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l">
              <a:spcBef>
                <a:spcPts val="1200"/>
              </a:spcBef>
              <a:spcAft>
                <a:spcPts val="1200"/>
              </a:spcAft>
              <a:buFontTx/>
              <a:buNone/>
            </a:pPr>
            <a:endParaRPr lang="tr-TR" sz="3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İçerik Yer Tutucusu 2"/>
          <p:cNvSpPr txBox="1">
            <a:spLocks/>
          </p:cNvSpPr>
          <p:nvPr/>
        </p:nvSpPr>
        <p:spPr>
          <a:xfrm>
            <a:off x="12654904" y="8961822"/>
            <a:ext cx="6306765" cy="3522260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marL="63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1pPr>
            <a:lvl2pPr marL="127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2pPr>
            <a:lvl3pPr marL="190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3pPr>
            <a:lvl4pPr marL="254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4pPr>
            <a:lvl5pPr marL="317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5pPr>
            <a:lvl6pPr marL="381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6pPr>
            <a:lvl7pPr marL="444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7pPr>
            <a:lvl8pPr marL="508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8pPr>
            <a:lvl9pPr marL="571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>
              <a:buFont typeface="Wingdings" panose="05000000000000000000" pitchFamily="2" charset="2"/>
              <a:buChar char="§"/>
            </a:pPr>
            <a:r>
              <a:rPr lang="ru-RU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Розничные магазины</a:t>
            </a:r>
            <a:endParaRPr lang="en-US" sz="3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buFont typeface="Wingdings" panose="05000000000000000000" pitchFamily="2" charset="2"/>
              <a:buChar char="§"/>
            </a:pPr>
            <a:endParaRPr lang="tr-TR" sz="3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l">
              <a:spcBef>
                <a:spcPts val="1200"/>
              </a:spcBef>
              <a:spcAft>
                <a:spcPts val="1200"/>
              </a:spcAft>
              <a:buFontTx/>
              <a:buNone/>
            </a:pPr>
            <a:endParaRPr lang="tr-TR" sz="3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İçerik Yer Tutucusu 2"/>
          <p:cNvSpPr txBox="1">
            <a:spLocks/>
          </p:cNvSpPr>
          <p:nvPr/>
        </p:nvSpPr>
        <p:spPr>
          <a:xfrm>
            <a:off x="18654567" y="8943161"/>
            <a:ext cx="5374612" cy="3522260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marL="63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1pPr>
            <a:lvl2pPr marL="127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2pPr>
            <a:lvl3pPr marL="190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3pPr>
            <a:lvl4pPr marL="254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4pPr>
            <a:lvl5pPr marL="317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5pPr>
            <a:lvl6pPr marL="381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6pPr>
            <a:lvl7pPr marL="444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7pPr>
            <a:lvl8pPr marL="508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8pPr>
            <a:lvl9pPr marL="571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>
              <a:buFont typeface="Wingdings" panose="05000000000000000000" pitchFamily="2" charset="2"/>
              <a:buChar char="§"/>
            </a:pPr>
            <a:r>
              <a:rPr lang="ru-RU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Фабрики</a:t>
            </a:r>
            <a:endParaRPr lang="en-US" sz="3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buFont typeface="Wingdings" panose="05000000000000000000" pitchFamily="2" charset="2"/>
              <a:buChar char="§"/>
            </a:pPr>
            <a:endParaRPr lang="tr-TR" sz="3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l">
              <a:spcBef>
                <a:spcPts val="1200"/>
              </a:spcBef>
              <a:spcAft>
                <a:spcPts val="1200"/>
              </a:spcAft>
              <a:buFontTx/>
              <a:buNone/>
            </a:pPr>
            <a:endParaRPr lang="tr-TR" sz="3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21154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shutterstock_87948886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-22622" y="-115690"/>
            <a:ext cx="24429345" cy="13947476"/>
          </a:xfrm>
          <a:prstGeom prst="rect">
            <a:avLst/>
          </a:prstGeom>
          <a:ln w="12700">
            <a:miter lim="400000"/>
          </a:ln>
        </p:spPr>
      </p:pic>
      <p:pic>
        <p:nvPicPr>
          <p:cNvPr id="363" name="485Csametlogo_tr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728638" y="982625"/>
            <a:ext cx="3366100" cy="134958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1243676" y="9628437"/>
            <a:ext cx="6325451" cy="145680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88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Helvetica Light"/>
              </a:rPr>
              <a:t>СПАСИБО</a:t>
            </a:r>
            <a:endParaRPr kumimoji="0" lang="tr-TR" sz="8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2445251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485Csametlogo_tr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0217500" y="525315"/>
            <a:ext cx="3366100" cy="1349580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Başlık 1"/>
          <p:cNvSpPr>
            <a:spLocks noGrp="1"/>
          </p:cNvSpPr>
          <p:nvPr>
            <p:ph type="title"/>
          </p:nvPr>
        </p:nvSpPr>
        <p:spPr>
          <a:xfrm>
            <a:off x="9218683" y="6064250"/>
            <a:ext cx="6417557" cy="1587500"/>
          </a:xfrm>
        </p:spPr>
        <p:txBody>
          <a:bodyPr>
            <a:normAutofit fontScale="90000"/>
          </a:bodyPr>
          <a:lstStyle/>
          <a:p>
            <a:pPr algn="l"/>
            <a:r>
              <a:rPr lang="ru-RU" sz="66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ПРИЛОЖЕНИЕ</a:t>
            </a:r>
            <a:endParaRPr lang="tr-TR" sz="6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79588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12472</TotalTime>
  <Words>621</Words>
  <Application>Microsoft Office PowerPoint</Application>
  <PresentationFormat>Произвольный</PresentationFormat>
  <Paragraphs>242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White</vt:lpstr>
      <vt:lpstr>Слайд 1</vt:lpstr>
      <vt:lpstr>СТЕКЛЯННЫЕ БОКОВЫЕ ПАНЕЛИ</vt:lpstr>
      <vt:lpstr>ПЕРИМУЩЕСТВА БОКОВЫХ ПАНЕЛЕЙ</vt:lpstr>
      <vt:lpstr>ОСОБЕННОСТИ ИСПОЛЬЗОВАНИЯ</vt:lpstr>
      <vt:lpstr>СБОРКА- SMARTFLOW</vt:lpstr>
      <vt:lpstr>СБОРКА- ALPHABOX</vt:lpstr>
      <vt:lpstr>Слайд 7</vt:lpstr>
      <vt:lpstr>Слайд 8</vt:lpstr>
      <vt:lpstr>ПРИЛОЖЕНИЕ</vt:lpstr>
      <vt:lpstr>АРТИКУЛЫ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Özgür Alp</dc:creator>
  <cp:lastModifiedBy>gachik</cp:lastModifiedBy>
  <cp:revision>719</cp:revision>
  <cp:lastPrinted>2016-05-10T14:25:11Z</cp:lastPrinted>
  <dcterms:modified xsi:type="dcterms:W3CDTF">2019-06-25T09:01:37Z</dcterms:modified>
</cp:coreProperties>
</file>